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ProximaNova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ProximaNova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42e3e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42e3e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ite cloud in front of dark blue star-filled sky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Science Fair Project</a:t>
            </a:r>
            <a:endParaRPr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 sz="2400"/>
              <a:t>y</a:t>
            </a:r>
            <a:r>
              <a:rPr lang="en"/>
              <a:t> Your Name</a:t>
            </a:r>
            <a:endParaRPr/>
          </a:p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no_reply@example.com</a:t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  <p:sp>
        <p:nvSpPr>
          <p:cNvPr id="193" name="Google Shape;193;p34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What is the conclusion of your experiment? Did the results support your hypothesis or predicted outcome? How will your findings help the area of science you’ve researched?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What will I do next?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What will you do with your findings next? How will you further your research/findings?</a:t>
            </a:r>
            <a:endParaRPr sz="3600"/>
          </a:p>
        </p:txBody>
      </p:sp>
      <p:pic>
        <p:nvPicPr>
          <p:cNvPr id="199" name="Google Shape;199;p35"/>
          <p:cNvPicPr preferRelativeResize="0"/>
          <p:nvPr/>
        </p:nvPicPr>
        <p:blipFill rotWithShape="1">
          <a:blip r:embed="rId3">
            <a:alphaModFix/>
          </a:blip>
          <a:srcRect b="0" l="0" r="37826" t="0"/>
          <a:stretch/>
        </p:blipFill>
        <p:spPr>
          <a:xfrm>
            <a:off x="4548455" y="0"/>
            <a:ext cx="45955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Why I chose this area of science</a:t>
            </a:r>
            <a:endParaRPr sz="3600"/>
          </a:p>
        </p:txBody>
      </p:sp>
      <p:sp>
        <p:nvSpPr>
          <p:cNvPr id="114" name="Google Shape;114;p26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Please explain why you chose to investigate this particular aspect of </a:t>
            </a:r>
            <a:r>
              <a:rPr b="1" lang="en" sz="2400"/>
              <a:t>science, computing, or engineering</a:t>
            </a:r>
            <a:r>
              <a:rPr lang="en" sz="2400"/>
              <a:t>.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 or challenge</a:t>
            </a:r>
            <a:endParaRPr/>
          </a:p>
        </p:txBody>
      </p:sp>
      <p:sp>
        <p:nvSpPr>
          <p:cNvPr id="120" name="Google Shape;120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Please explain the question or problem that you investigated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400"/>
              <a:t>The hypothesis</a:t>
            </a:r>
            <a:r>
              <a:rPr b="1" lang="en" sz="2000"/>
              <a:t> (or prediction)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 do you think will happen?</a:t>
            </a:r>
            <a:endParaRPr sz="4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Research</a:t>
            </a:r>
            <a:endParaRPr sz="3600"/>
          </a:p>
        </p:txBody>
      </p:sp>
      <p:sp>
        <p:nvSpPr>
          <p:cNvPr id="131" name="Google Shape;131;p29"/>
          <p:cNvSpPr txBox="1"/>
          <p:nvPr>
            <p:ph idx="1" type="body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Explain all of the research you’ve done about this issue/challenge.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What was the goal of your research? Be sure to explain how you found it and anyone who might have helped you!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testing method</a:t>
            </a:r>
            <a:endParaRPr/>
          </a:p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scientist uses different methods of experimentation</a:t>
            </a:r>
            <a:endParaRPr/>
          </a:p>
        </p:txBody>
      </p:sp>
      <p:sp>
        <p:nvSpPr>
          <p:cNvPr id="138" name="Google Shape;138;p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methods did you use in your experiment?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Lorem ipsum dolor sit amet, consectetur adipiscing elit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Incididunt ut labore et dolore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Consectetur adipiscing elit, sed do eiusmod tempor incididunt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44" name="Google Shape;144;p3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Record the information you get from your experiment</a:t>
            </a:r>
            <a:endParaRPr/>
          </a:p>
        </p:txBody>
      </p:sp>
      <p:sp>
        <p:nvSpPr>
          <p:cNvPr id="145" name="Google Shape;145;p31"/>
          <p:cNvSpPr txBox="1"/>
          <p:nvPr/>
        </p:nvSpPr>
        <p:spPr>
          <a:xfrm>
            <a:off x="265500" y="4495425"/>
            <a:ext cx="4045200" cy="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accent3"/>
                </a:solidFill>
              </a:rPr>
              <a:t>Include a table or graph to display what you see</a:t>
            </a:r>
            <a:endParaRPr i="1">
              <a:solidFill>
                <a:schemeClr val="accent3"/>
              </a:solidFill>
            </a:endParaRPr>
          </a:p>
        </p:txBody>
      </p:sp>
      <p:sp>
        <p:nvSpPr>
          <p:cNvPr id="146" name="Google Shape;146;p31"/>
          <p:cNvSpPr txBox="1"/>
          <p:nvPr>
            <p:ph idx="2" type="body"/>
          </p:nvPr>
        </p:nvSpPr>
        <p:spPr>
          <a:xfrm>
            <a:off x="528200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10min</a:t>
            </a:r>
            <a:endParaRPr sz="1300"/>
          </a:p>
        </p:txBody>
      </p:sp>
      <p:sp>
        <p:nvSpPr>
          <p:cNvPr id="147" name="Google Shape;147;p31"/>
          <p:cNvSpPr txBox="1"/>
          <p:nvPr>
            <p:ph idx="2" type="body"/>
          </p:nvPr>
        </p:nvSpPr>
        <p:spPr>
          <a:xfrm>
            <a:off x="5282125" y="22246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20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48" name="Google Shape;148;p31"/>
          <p:cNvSpPr/>
          <p:nvPr/>
        </p:nvSpPr>
        <p:spPr>
          <a:xfrm>
            <a:off x="5281838" y="253900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31"/>
          <p:cNvSpPr txBox="1"/>
          <p:nvPr>
            <p:ph idx="2" type="body"/>
          </p:nvPr>
        </p:nvSpPr>
        <p:spPr>
          <a:xfrm>
            <a:off x="5282150" y="2562125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0" name="Google Shape;150;p31"/>
          <p:cNvSpPr/>
          <p:nvPr/>
        </p:nvSpPr>
        <p:spPr>
          <a:xfrm>
            <a:off x="5281850" y="2910750"/>
            <a:ext cx="689700" cy="111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31"/>
          <p:cNvSpPr txBox="1"/>
          <p:nvPr>
            <p:ph idx="2" type="body"/>
          </p:nvPr>
        </p:nvSpPr>
        <p:spPr>
          <a:xfrm>
            <a:off x="5282125" y="3292788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15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2" name="Google Shape;152;p31"/>
          <p:cNvSpPr txBox="1"/>
          <p:nvPr>
            <p:ph idx="2" type="body"/>
          </p:nvPr>
        </p:nvSpPr>
        <p:spPr>
          <a:xfrm>
            <a:off x="6127888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20min</a:t>
            </a:r>
            <a:endParaRPr sz="1300"/>
          </a:p>
        </p:txBody>
      </p:sp>
      <p:sp>
        <p:nvSpPr>
          <p:cNvPr id="153" name="Google Shape;153;p31"/>
          <p:cNvSpPr txBox="1"/>
          <p:nvPr>
            <p:ph idx="2" type="body"/>
          </p:nvPr>
        </p:nvSpPr>
        <p:spPr>
          <a:xfrm>
            <a:off x="6127900" y="15478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54" name="Google Shape;154;p31"/>
          <p:cNvSpPr/>
          <p:nvPr/>
        </p:nvSpPr>
        <p:spPr>
          <a:xfrm>
            <a:off x="6127950" y="18622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1"/>
          <p:cNvSpPr txBox="1"/>
          <p:nvPr>
            <p:ph idx="2" type="body"/>
          </p:nvPr>
        </p:nvSpPr>
        <p:spPr>
          <a:xfrm>
            <a:off x="6127950" y="1859263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6" name="Google Shape;156;p31"/>
          <p:cNvSpPr/>
          <p:nvPr/>
        </p:nvSpPr>
        <p:spPr>
          <a:xfrm>
            <a:off x="6127950" y="2168550"/>
            <a:ext cx="689400" cy="18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1"/>
          <p:cNvSpPr txBox="1"/>
          <p:nvPr>
            <p:ph idx="2" type="body"/>
          </p:nvPr>
        </p:nvSpPr>
        <p:spPr>
          <a:xfrm>
            <a:off x="6127925" y="286210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58" name="Google Shape;158;p31"/>
          <p:cNvSpPr txBox="1"/>
          <p:nvPr>
            <p:ph idx="2" type="body"/>
          </p:nvPr>
        </p:nvSpPr>
        <p:spPr>
          <a:xfrm>
            <a:off x="6973875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30min</a:t>
            </a:r>
            <a:endParaRPr sz="1300"/>
          </a:p>
        </p:txBody>
      </p:sp>
      <p:sp>
        <p:nvSpPr>
          <p:cNvPr id="159" name="Google Shape;159;p31"/>
          <p:cNvSpPr txBox="1"/>
          <p:nvPr>
            <p:ph idx="2" type="body"/>
          </p:nvPr>
        </p:nvSpPr>
        <p:spPr>
          <a:xfrm>
            <a:off x="6973875" y="8056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39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0" name="Google Shape;160;p31"/>
          <p:cNvSpPr/>
          <p:nvPr/>
        </p:nvSpPr>
        <p:spPr>
          <a:xfrm>
            <a:off x="6973775" y="1120057"/>
            <a:ext cx="689400" cy="30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1"/>
          <p:cNvSpPr txBox="1"/>
          <p:nvPr>
            <p:ph idx="2" type="body"/>
          </p:nvPr>
        </p:nvSpPr>
        <p:spPr>
          <a:xfrm>
            <a:off x="6968013" y="112003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4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2" name="Google Shape;162;p31"/>
          <p:cNvSpPr/>
          <p:nvPr/>
        </p:nvSpPr>
        <p:spPr>
          <a:xfrm>
            <a:off x="6973775" y="1426351"/>
            <a:ext cx="689400" cy="25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1"/>
          <p:cNvSpPr txBox="1"/>
          <p:nvPr>
            <p:ph idx="2" type="body"/>
          </p:nvPr>
        </p:nvSpPr>
        <p:spPr>
          <a:xfrm>
            <a:off x="6967988" y="24145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35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4" name="Google Shape;164;p31"/>
          <p:cNvSpPr txBox="1"/>
          <p:nvPr>
            <p:ph idx="2" type="body"/>
          </p:nvPr>
        </p:nvSpPr>
        <p:spPr>
          <a:xfrm>
            <a:off x="7819850" y="40234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40min</a:t>
            </a:r>
            <a:endParaRPr sz="1300"/>
          </a:p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7808250" y="17000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5"/>
                </a:solidFill>
              </a:rPr>
              <a:t>27</a:t>
            </a:r>
            <a:endParaRPr sz="1400">
              <a:solidFill>
                <a:schemeClr val="accent5"/>
              </a:solidFill>
            </a:endParaRPr>
          </a:p>
        </p:txBody>
      </p:sp>
      <p:sp>
        <p:nvSpPr>
          <p:cNvPr id="166" name="Google Shape;166;p31"/>
          <p:cNvSpPr/>
          <p:nvPr/>
        </p:nvSpPr>
        <p:spPr>
          <a:xfrm>
            <a:off x="7808088" y="2014456"/>
            <a:ext cx="689700" cy="37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31"/>
          <p:cNvSpPr txBox="1"/>
          <p:nvPr>
            <p:ph idx="2" type="body"/>
          </p:nvPr>
        </p:nvSpPr>
        <p:spPr>
          <a:xfrm>
            <a:off x="7819600" y="2042788"/>
            <a:ext cx="689400" cy="3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5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68" name="Google Shape;168;p31"/>
          <p:cNvSpPr/>
          <p:nvPr/>
        </p:nvSpPr>
        <p:spPr>
          <a:xfrm>
            <a:off x="7808250" y="2385550"/>
            <a:ext cx="689400" cy="163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1"/>
          <p:cNvSpPr txBox="1"/>
          <p:nvPr>
            <p:ph idx="2" type="body"/>
          </p:nvPr>
        </p:nvSpPr>
        <p:spPr>
          <a:xfrm>
            <a:off x="7819600" y="2861750"/>
            <a:ext cx="6894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22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170" name="Google Shape;170;p31"/>
          <p:cNvSpPr txBox="1"/>
          <p:nvPr>
            <p:ph idx="2" type="body"/>
          </p:nvPr>
        </p:nvSpPr>
        <p:spPr>
          <a:xfrm>
            <a:off x="7927800" y="254200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1</a:t>
            </a:r>
            <a:endParaRPr sz="1400"/>
          </a:p>
        </p:txBody>
      </p:sp>
      <p:sp>
        <p:nvSpPr>
          <p:cNvPr id="171" name="Google Shape;171;p31"/>
          <p:cNvSpPr/>
          <p:nvPr/>
        </p:nvSpPr>
        <p:spPr>
          <a:xfrm>
            <a:off x="8685573" y="254209"/>
            <a:ext cx="219000" cy="21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1"/>
          <p:cNvSpPr txBox="1"/>
          <p:nvPr>
            <p:ph idx="2" type="body"/>
          </p:nvPr>
        </p:nvSpPr>
        <p:spPr>
          <a:xfrm>
            <a:off x="7927800" y="602125"/>
            <a:ext cx="757800" cy="2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Item 2</a:t>
            </a:r>
            <a:endParaRPr sz="1400"/>
          </a:p>
        </p:txBody>
      </p:sp>
      <p:sp>
        <p:nvSpPr>
          <p:cNvPr id="173" name="Google Shape;173;p31"/>
          <p:cNvSpPr/>
          <p:nvPr/>
        </p:nvSpPr>
        <p:spPr>
          <a:xfrm>
            <a:off x="8685573" y="602134"/>
            <a:ext cx="219000" cy="21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idx="4294967295" type="title"/>
          </p:nvPr>
        </p:nvSpPr>
        <p:spPr>
          <a:xfrm>
            <a:off x="311700" y="445025"/>
            <a:ext cx="4084500" cy="10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Aha! </a:t>
            </a:r>
            <a:br>
              <a:rPr lang="en" sz="2400"/>
            </a:br>
            <a:r>
              <a:rPr lang="en" sz="3600"/>
              <a:t>My discoveries</a:t>
            </a:r>
            <a:endParaRPr sz="3600"/>
          </a:p>
        </p:txBody>
      </p:sp>
      <p:sp>
        <p:nvSpPr>
          <p:cNvPr id="179" name="Google Shape;179;p32"/>
          <p:cNvSpPr txBox="1"/>
          <p:nvPr>
            <p:ph idx="4294967295" type="body"/>
          </p:nvPr>
        </p:nvSpPr>
        <p:spPr>
          <a:xfrm>
            <a:off x="311700" y="16306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learn after testing?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Lorem ipsum dolor sit amet, consectetur adipiscing elit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Incididunt ut labore et dolore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Consectetur adipiscing elit, sed do eiusmod tempor incididunt</a:t>
            </a:r>
            <a:endParaRPr/>
          </a:p>
        </p:txBody>
      </p:sp>
      <p:pic>
        <p:nvPicPr>
          <p:cNvPr descr="Screen Shot 2015-10-15 at 9.01.57 PM.png" id="180" name="Google Shape;180;p32"/>
          <p:cNvPicPr preferRelativeResize="0"/>
          <p:nvPr/>
        </p:nvPicPr>
        <p:blipFill rotWithShape="1">
          <a:blip r:embed="rId3">
            <a:alphaModFix/>
          </a:blip>
          <a:srcRect b="0" l="30379" r="30379" t="0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6 at 4.59.24 PM.png" id="181" name="Google Shape;181;p32"/>
          <p:cNvPicPr preferRelativeResize="0"/>
          <p:nvPr/>
        </p:nvPicPr>
        <p:blipFill rotWithShape="1">
          <a:blip r:embed="rId4">
            <a:alphaModFix/>
          </a:blip>
          <a:srcRect b="606" l="9911" r="24877" t="13981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5-10-15 at 9.01.12 PM.png" id="182" name="Google Shape;182;p32"/>
          <p:cNvPicPr preferRelativeResize="0"/>
          <p:nvPr/>
        </p:nvPicPr>
        <p:blipFill rotWithShape="1">
          <a:blip r:embed="rId5">
            <a:alphaModFix/>
          </a:blip>
          <a:srcRect b="0" l="2180" r="2171" t="0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